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предметом </a:t>
            </a:r>
            <a:r>
              <a:rPr lang="ru-RU" b="1" dirty="0" smtClean="0"/>
              <a:t>«Окружающий мир»</a:t>
            </a:r>
            <a:endParaRPr lang="ru-RU" b="1" dirty="0"/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4860032" y="4869160"/>
            <a:ext cx="3970784" cy="154076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000" dirty="0" smtClean="0"/>
              <a:t>Учитель начальных классов</a:t>
            </a:r>
          </a:p>
          <a:p>
            <a:pPr algn="l">
              <a:buNone/>
            </a:pPr>
            <a:r>
              <a:rPr lang="ru-RU" sz="2000" dirty="0" err="1" smtClean="0"/>
              <a:t>Жужгова</a:t>
            </a:r>
            <a:r>
              <a:rPr lang="ru-RU" sz="2000" dirty="0" smtClean="0"/>
              <a:t> М.С.</a:t>
            </a:r>
          </a:p>
          <a:p>
            <a:pPr algn="l">
              <a:buNone/>
            </a:pPr>
            <a:r>
              <a:rPr lang="ru-RU" sz="2000" dirty="0" smtClean="0"/>
              <a:t>МАОУ «СОШ №81» г.Перми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ощ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pic>
        <p:nvPicPr>
          <p:cNvPr id="2" name="Рисунок 1" descr="а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885" y="620689"/>
            <a:ext cx="459252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4283968" y="2348880"/>
            <a:ext cx="576064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127717" y="3995225"/>
            <a:ext cx="1275471" cy="1791285"/>
          </a:xfrm>
          <a:custGeom>
            <a:avLst/>
            <a:gdLst>
              <a:gd name="connsiteX0" fmla="*/ 1275471 w 1275471"/>
              <a:gd name="connsiteY0" fmla="*/ 0 h 1791285"/>
              <a:gd name="connsiteX1" fmla="*/ 1022252 w 1275471"/>
              <a:gd name="connsiteY1" fmla="*/ 844061 h 1791285"/>
              <a:gd name="connsiteX2" fmla="*/ 586154 w 1275471"/>
              <a:gd name="connsiteY2" fmla="*/ 1477107 h 1791285"/>
              <a:gd name="connsiteX3" fmla="*/ 79717 w 1275471"/>
              <a:gd name="connsiteY3" fmla="*/ 1744393 h 1791285"/>
              <a:gd name="connsiteX4" fmla="*/ 107852 w 1275471"/>
              <a:gd name="connsiteY4" fmla="*/ 1758461 h 17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471" h="1791285">
                <a:moveTo>
                  <a:pt x="1275471" y="0"/>
                </a:moveTo>
                <a:cubicBezTo>
                  <a:pt x="1206304" y="298938"/>
                  <a:pt x="1137138" y="597876"/>
                  <a:pt x="1022252" y="844061"/>
                </a:cubicBezTo>
                <a:cubicBezTo>
                  <a:pt x="907366" y="1090246"/>
                  <a:pt x="743243" y="1327052"/>
                  <a:pt x="586154" y="1477107"/>
                </a:cubicBezTo>
                <a:cubicBezTo>
                  <a:pt x="429065" y="1627162"/>
                  <a:pt x="159434" y="1697501"/>
                  <a:pt x="79717" y="1744393"/>
                </a:cubicBezTo>
                <a:cubicBezTo>
                  <a:pt x="0" y="1791285"/>
                  <a:pt x="53926" y="1774873"/>
                  <a:pt x="107852" y="1758461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526324">
            <a:off x="3771111" y="4677196"/>
            <a:ext cx="2460861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м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6840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  <p:pic>
        <p:nvPicPr>
          <p:cNvPr id="4" name="Рисунок 3" descr="учеб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211734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/>
              <a:t>Откуда мог прийти хозяин этой зеленой </a:t>
            </a:r>
            <a:r>
              <a:rPr lang="ru-RU" sz="3600" b="0" dirty="0" err="1" smtClean="0"/>
              <a:t>кепочки</a:t>
            </a:r>
            <a:r>
              <a:rPr lang="ru-RU" sz="3600" b="0" dirty="0" smtClean="0"/>
              <a:t>?</a:t>
            </a:r>
            <a:endParaRPr lang="ru-RU" sz="36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4402832" cy="40653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полянке возле елок</a:t>
            </a:r>
          </a:p>
          <a:p>
            <a:r>
              <a:rPr lang="ru-RU" sz="2400" dirty="0" smtClean="0"/>
              <a:t>Дом построен из иголок.</a:t>
            </a:r>
          </a:p>
          <a:p>
            <a:r>
              <a:rPr lang="ru-RU" sz="2400" dirty="0" smtClean="0"/>
              <a:t>За травой не виден он,</a:t>
            </a:r>
          </a:p>
          <a:p>
            <a:r>
              <a:rPr lang="ru-RU" sz="2400" dirty="0" smtClean="0"/>
              <a:t>А жильцов в нем миллион.</a:t>
            </a:r>
            <a:endParaRPr lang="ru-RU" sz="2400" dirty="0"/>
          </a:p>
        </p:txBody>
      </p:sp>
      <p:pic>
        <p:nvPicPr>
          <p:cNvPr id="10" name="Содержимое 9" descr="зеленая кепк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556792"/>
            <a:ext cx="3970784" cy="413732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420" cy="6858000"/>
          </a:xfrm>
          <a:prstGeom prst="rect">
            <a:avLst/>
          </a:prstGeom>
        </p:spPr>
      </p:pic>
      <p:pic>
        <p:nvPicPr>
          <p:cNvPr id="3" name="Рисунок 2" descr="муравей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320480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476672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Муравейник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3" name="Рисунок 2" descr="муравейник-2.jpg"/>
          <p:cNvPicPr>
            <a:picLocks noChangeAspect="1"/>
          </p:cNvPicPr>
          <p:nvPr/>
        </p:nvPicPr>
        <p:blipFill>
          <a:blip r:embed="rId3" cstate="print"/>
          <a:srcRect l="6688" t="4851" r="6688" b="4851"/>
          <a:stretch>
            <a:fillRect/>
          </a:stretch>
        </p:blipFill>
        <p:spPr>
          <a:xfrm>
            <a:off x="611560" y="332656"/>
            <a:ext cx="7920880" cy="6192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Рисунок 3" descr="мура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7416824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332656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Муравьи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равейник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pic>
        <p:nvPicPr>
          <p:cNvPr id="3" name="Рисунок 2" descr="вопросик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628800"/>
            <a:ext cx="273630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206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Муравей Вопросик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Кто помог Вопросику найти дорогу </a:t>
            </a:r>
            <a:br>
              <a:rPr lang="ru-RU" sz="4000" dirty="0" smtClean="0"/>
            </a:br>
            <a:r>
              <a:rPr lang="ru-RU" sz="4000" dirty="0" smtClean="0"/>
              <a:t>в нашу школу?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за чудо! Вот так чудо!</a:t>
            </a:r>
          </a:p>
          <a:p>
            <a:pPr>
              <a:buNone/>
            </a:pPr>
            <a:r>
              <a:rPr lang="ru-RU" dirty="0" smtClean="0"/>
              <a:t>Сверху блюдо, снизу блюдо!</a:t>
            </a:r>
          </a:p>
          <a:p>
            <a:pPr>
              <a:buNone/>
            </a:pPr>
            <a:r>
              <a:rPr lang="ru-RU" dirty="0" smtClean="0"/>
              <a:t>Ходит чудо по дороге, </a:t>
            </a:r>
          </a:p>
          <a:p>
            <a:pPr>
              <a:buNone/>
            </a:pPr>
            <a:r>
              <a:rPr lang="ru-RU" dirty="0" smtClean="0"/>
              <a:t>Голова торчит да ноги.</a:t>
            </a:r>
            <a:endParaRPr lang="ru-RU" dirty="0"/>
          </a:p>
        </p:txBody>
      </p:sp>
      <p:pic>
        <p:nvPicPr>
          <p:cNvPr id="17" name="Содержимое 16" descr="черепаха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168352" cy="441111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Знакомство с предметом «Окружающий мир»</vt:lpstr>
      <vt:lpstr>Окружающий мир</vt:lpstr>
      <vt:lpstr>Откуда мог прийти хозяин этой зеленой кепочки?</vt:lpstr>
      <vt:lpstr>Слайд 4</vt:lpstr>
      <vt:lpstr>Слайд 5</vt:lpstr>
      <vt:lpstr>Слайд 6</vt:lpstr>
      <vt:lpstr>Слайд 7</vt:lpstr>
      <vt:lpstr>Слайд 8</vt:lpstr>
      <vt:lpstr>Кто помог Вопросику найти дорогу  в нашу школу?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Администратор</dc:creator>
  <cp:lastModifiedBy>Admin</cp:lastModifiedBy>
  <cp:revision>8</cp:revision>
  <dcterms:created xsi:type="dcterms:W3CDTF">2017-09-07T17:17:46Z</dcterms:created>
  <dcterms:modified xsi:type="dcterms:W3CDTF">2017-11-23T15:03:03Z</dcterms:modified>
</cp:coreProperties>
</file>