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3" r:id="rId5"/>
    <p:sldId id="262" r:id="rId6"/>
    <p:sldId id="259" r:id="rId7"/>
    <p:sldId id="260" r:id="rId8"/>
    <p:sldId id="26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3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>
        <p:guide orient="horz" pos="4042"/>
        <p:guide pos="340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6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7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7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1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6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8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7411-C039-481B-A2BF-2A60E2B8670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B591-0558-4E89-B049-75448A94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7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19"/>
            <a:ext cx="9149152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6558" y="549275"/>
            <a:ext cx="8268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Оформляем планер маркерами, вырезанными элементами,  </a:t>
            </a:r>
            <a:r>
              <a:rPr lang="ru-RU" sz="2400" dirty="0"/>
              <a:t>располагая  их </a:t>
            </a:r>
            <a:r>
              <a:rPr lang="ru-RU" sz="2400" dirty="0"/>
              <a:t>симметрично</a:t>
            </a:r>
            <a:r>
              <a:rPr lang="ru-RU" sz="2400" dirty="0" smtClean="0"/>
              <a:t> на корпусе планера. Вырезаем на передней части фюзеляжа крючок для фиксации катапульты на резине.</a:t>
            </a:r>
            <a:endParaRPr lang="ru-RU" sz="2400" dirty="0"/>
          </a:p>
          <a:p>
            <a:r>
              <a:rPr lang="ru-RU" sz="2400" dirty="0" smtClean="0"/>
              <a:t>Планер </a:t>
            </a:r>
            <a:r>
              <a:rPr lang="ru-RU" sz="2400" dirty="0"/>
              <a:t>готов к запуску.</a:t>
            </a:r>
          </a:p>
          <a:p>
            <a:endParaRPr lang="ru-RU" sz="2400" dirty="0"/>
          </a:p>
        </p:txBody>
      </p:sp>
      <p:pic>
        <p:nvPicPr>
          <p:cNvPr id="8196" name="Picture 4" descr="https://sun9-18.userapi.com/impg/yRs_sZBR57sv8-qlhOqptxa3HIaZOMSkrW7q1g/TERh2670Nvk.jpg?size=1280x960&amp;quality=96&amp;sign=a1ff915ee0e7353b820398041aa2dffc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8" b="18629"/>
          <a:stretch/>
        </p:blipFill>
        <p:spPr bwMode="auto">
          <a:xfrm>
            <a:off x="539750" y="2437103"/>
            <a:ext cx="7993063" cy="39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vmashin.ru/image/cache/catalog/vm/g/p/gpma1062-b-8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7" b="23606"/>
          <a:stretch/>
        </p:blipFill>
        <p:spPr bwMode="auto">
          <a:xfrm>
            <a:off x="386367" y="723155"/>
            <a:ext cx="8460170" cy="43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1074" y="5318974"/>
            <a:ext cx="627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Успехов в запуске планера!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7" y="168387"/>
            <a:ext cx="856445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Летающая модель. Метательный планер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96" y="1239238"/>
            <a:ext cx="7312208" cy="51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25749" t="22491" r="13772" b="13248"/>
          <a:stretch/>
        </p:blipFill>
        <p:spPr>
          <a:xfrm>
            <a:off x="772732" y="1416676"/>
            <a:ext cx="7868993" cy="47007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56834" y="502276"/>
            <a:ext cx="490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Общий вид модели. Части планера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303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25.userapi.com/impg/lwIrtVTYxVdTgnDfhOkEtKVsmyWpe5jvbr1oSg/kZb9GpCBB3Y.jpg?size=1280x960&amp;quality=96&amp;sign=702473dcea48f98501a0a07936de19f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" y="716264"/>
            <a:ext cx="7118753" cy="53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249" y="618186"/>
            <a:ext cx="77015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Материалы и инструменты для </a:t>
            </a:r>
            <a:r>
              <a:rPr lang="ru-RU" sz="2800" b="1" dirty="0" smtClean="0"/>
              <a:t>метательного планера-истребителя</a:t>
            </a:r>
            <a:endParaRPr lang="ru-RU" sz="2800" b="1" dirty="0"/>
          </a:p>
          <a:p>
            <a:pPr algn="ctr"/>
            <a:r>
              <a:rPr lang="ru-RU" sz="2800" b="1" dirty="0"/>
              <a:t>(для каждого ученика</a:t>
            </a:r>
            <a:r>
              <a:rPr lang="ru-RU" sz="2800" b="1" dirty="0" smtClean="0"/>
              <a:t>)</a:t>
            </a:r>
          </a:p>
          <a:p>
            <a:pPr algn="ctr"/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Лист цветного картона формат </a:t>
            </a:r>
            <a:r>
              <a:rPr lang="ru-RU" sz="2400" dirty="0"/>
              <a:t>А4.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Ножницы.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Карандаш</a:t>
            </a:r>
            <a:r>
              <a:rPr lang="ru-RU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Линейка</a:t>
            </a:r>
            <a:r>
              <a:rPr lang="ru-RU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Шариковая </a:t>
            </a:r>
            <a:r>
              <a:rPr lang="ru-RU" sz="2400" dirty="0"/>
              <a:t>ручка с пустым стержнем.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Бамбуковая </a:t>
            </a:r>
            <a:r>
              <a:rPr lang="ru-RU" sz="2400" dirty="0"/>
              <a:t>палочка длинной 50 </a:t>
            </a:r>
            <a:r>
              <a:rPr lang="ru-RU" sz="2400" dirty="0" smtClean="0"/>
              <a:t>мм.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Клей ПВА или клеящий карандаш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Скрепки канцелярские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Декоративные элементы для украшения истребителя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39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49" y="523976"/>
            <a:ext cx="7993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Times New Roman" panose="02020603050405020304" pitchFamily="18" charset="0"/>
              </a:rPr>
              <a:t>Технология изготовления планера</a:t>
            </a:r>
          </a:p>
          <a:p>
            <a:r>
              <a:rPr lang="ru-RU" sz="2400" dirty="0" smtClean="0">
                <a:ea typeface="Times New Roman" panose="02020603050405020304" pitchFamily="18" charset="0"/>
              </a:rPr>
              <a:t>Складываем </a:t>
            </a:r>
            <a:r>
              <a:rPr lang="ru-RU" sz="2400" dirty="0">
                <a:ea typeface="Times New Roman" panose="02020603050405020304" pitchFamily="18" charset="0"/>
              </a:rPr>
              <a:t>лист пополам вдоль длинной стороны. К линии сгиба </a:t>
            </a:r>
            <a:r>
              <a:rPr lang="ru-RU" sz="2400" dirty="0" smtClean="0">
                <a:ea typeface="Times New Roman" panose="02020603050405020304" pitchFamily="18" charset="0"/>
              </a:rPr>
              <a:t>приложить и закрепить скрепками  шаблон. Обвести и вырезать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2052" name="Picture 4" descr="https://sun9-46.userapi.com/impg/d5HCW0r04Ks8CHP8Vi6iSML63oTQCK-kEF0YeQ/WV8FWzqizsQ.jpg?size=1280x960&amp;quality=96&amp;sign=b4e8a68eda28e420408806c112427558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46" b="11542"/>
          <a:stretch/>
        </p:blipFill>
        <p:spPr bwMode="auto">
          <a:xfrm>
            <a:off x="539750" y="2093636"/>
            <a:ext cx="7993063" cy="43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sun9-72.userapi.com/impg/8He8Nn8UUpQoYs61KSL6VBeQYFyNPIcBmTQdTg/4iZAWSn-ATw.jpg?size=1280x960&amp;quality=96&amp;sign=bff100fd60f0880ef00c7988be1b0967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08" b="15804"/>
          <a:stretch/>
        </p:blipFill>
        <p:spPr bwMode="auto">
          <a:xfrm>
            <a:off x="590841" y="1967852"/>
            <a:ext cx="7941972" cy="4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749" y="423860"/>
            <a:ext cx="7993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Вырезаем по основным линиям. </a:t>
            </a:r>
            <a:r>
              <a:rPr lang="ru-RU" sz="2400" dirty="0"/>
              <a:t>Проводим линии сгиба. </a:t>
            </a:r>
            <a:endParaRPr lang="ru-RU" sz="2400" dirty="0" smtClean="0"/>
          </a:p>
          <a:p>
            <a:r>
              <a:rPr lang="ru-RU" sz="2400" dirty="0" smtClean="0"/>
              <a:t>Складываем </a:t>
            </a:r>
            <a:r>
              <a:rPr lang="ru-RU" sz="2400" dirty="0"/>
              <a:t>по линиям </a:t>
            </a:r>
            <a:r>
              <a:rPr lang="ru-RU" sz="2400" dirty="0" smtClean="0"/>
              <a:t>сгиба при помощи  линейки. Переводим карандашом линии сгиба на противоположную сторону планера</a:t>
            </a:r>
          </a:p>
        </p:txBody>
      </p:sp>
    </p:spTree>
    <p:extLst>
      <p:ext uri="{BB962C8B-B14F-4D97-AF65-F5344CB8AC3E}">
        <p14:creationId xmlns:p14="http://schemas.microsoft.com/office/powerpoint/2010/main" val="18913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sun9-13.userapi.com/impg/DMQe8J1tO2uyfxldiMFKapEhLcDgjeGMGPNIhA/TRBlU1MVt1c.jpg?size=1280x960&amp;quality=96&amp;sign=f35c6bcbb985c1f635bb1fa5699e203e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85" b="17996"/>
          <a:stretch/>
        </p:blipFill>
        <p:spPr bwMode="auto">
          <a:xfrm>
            <a:off x="539750" y="1980532"/>
            <a:ext cx="8023538" cy="44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275" y="549275"/>
            <a:ext cx="76991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Отгибаем крылья, </a:t>
            </a:r>
            <a:r>
              <a:rPr lang="ru-RU" sz="2400" dirty="0" smtClean="0"/>
              <a:t>элероны, стабилизатор, киль, носовую </a:t>
            </a:r>
          </a:p>
          <a:p>
            <a:r>
              <a:rPr lang="ru-RU" sz="2400" dirty="0"/>
              <a:t>ч</a:t>
            </a:r>
            <a:r>
              <a:rPr lang="ru-RU" sz="2400" dirty="0" smtClean="0"/>
              <a:t>асть фюзеляжа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9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25.userapi.com/impg/Ooj67WztNu3jGFQXKQQVlJpvqnMN3FXFMeqKcg/A1rk1TjZuIk.jpg?size=1280x960&amp;quality=96&amp;sign=40c1049b462b4b1a3d41f143b1c5645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08" b="15025"/>
          <a:stretch/>
        </p:blipFill>
        <p:spPr bwMode="auto">
          <a:xfrm>
            <a:off x="539750" y="2063616"/>
            <a:ext cx="8020274" cy="43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750" y="549275"/>
            <a:ext cx="7921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a typeface="Times New Roman" panose="02020603050405020304" pitchFamily="18" charset="0"/>
              </a:rPr>
              <a:t>Вклеить в середину </a:t>
            </a:r>
            <a:r>
              <a:rPr lang="ru-RU" sz="2400" dirty="0" smtClean="0">
                <a:ea typeface="Times New Roman" panose="02020603050405020304" pitchFamily="18" charset="0"/>
              </a:rPr>
              <a:t>фюзеляжа бамбуковую </a:t>
            </a:r>
            <a:r>
              <a:rPr lang="ru-RU" sz="2400" dirty="0">
                <a:ea typeface="Times New Roman" panose="02020603050405020304" pitchFamily="18" charset="0"/>
              </a:rPr>
              <a:t>палочку. </a:t>
            </a:r>
            <a:endParaRPr lang="ru-RU" sz="2400" dirty="0" smtClean="0">
              <a:ea typeface="Times New Roman" panose="02020603050405020304" pitchFamily="18" charset="0"/>
            </a:endParaRPr>
          </a:p>
          <a:p>
            <a:r>
              <a:rPr lang="ru-RU" sz="2400" dirty="0" smtClean="0">
                <a:ea typeface="Times New Roman" panose="02020603050405020304" pitchFamily="18" charset="0"/>
              </a:rPr>
              <a:t>Закрепить </a:t>
            </a:r>
            <a:r>
              <a:rPr lang="ru-RU" sz="2400" dirty="0">
                <a:ea typeface="Times New Roman" panose="02020603050405020304" pitchFamily="18" charset="0"/>
              </a:rPr>
              <a:t>скрепкой для лучшего </a:t>
            </a:r>
            <a:r>
              <a:rPr lang="ru-RU" sz="2400" dirty="0" smtClean="0">
                <a:ea typeface="Times New Roman" panose="02020603050405020304" pitchFamily="18" charset="0"/>
              </a:rPr>
              <a:t>сцепления носовую часть</a:t>
            </a:r>
          </a:p>
          <a:p>
            <a:r>
              <a:rPr lang="ru-RU" sz="2400" dirty="0" smtClean="0">
                <a:ea typeface="Times New Roman" panose="02020603050405020304" pitchFamily="18" charset="0"/>
              </a:rPr>
              <a:t>фюзеляжа планера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89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171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Летающая модель. Метательный планер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Радуга</dc:creator>
  <cp:lastModifiedBy>Радуга</cp:lastModifiedBy>
  <cp:revision>13</cp:revision>
  <dcterms:created xsi:type="dcterms:W3CDTF">2021-03-18T04:19:18Z</dcterms:created>
  <dcterms:modified xsi:type="dcterms:W3CDTF">2021-03-18T13:13:32Z</dcterms:modified>
</cp:coreProperties>
</file>