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52d86ea8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52d86ea8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52d86ea8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52d86ea8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52d86ea8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52d86ea8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52d86ea8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52d86ea8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52d86ea8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52d86ea8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52d86ea8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52d86ea8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290" y="0"/>
            <a:ext cx="53094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11700" y="1152475"/>
            <a:ext cx="647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ds04.infourok.ru/uploads/ex/0757/0018abee-acfc1414/img1.jpg" id="60" name="Google Shape;60;p14"/>
          <p:cNvPicPr preferRelativeResize="0"/>
          <p:nvPr/>
        </p:nvPicPr>
        <p:blipFill rotWithShape="1">
          <a:blip r:embed="rId3">
            <a:alphaModFix/>
          </a:blip>
          <a:srcRect b="15533" l="13103" r="18398" t="0"/>
          <a:stretch/>
        </p:blipFill>
        <p:spPr>
          <a:xfrm>
            <a:off x="7453075" y="1893288"/>
            <a:ext cx="1289031" cy="135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0" y="-407550"/>
            <a:ext cx="9144000" cy="54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Что такое школьная служба примирения (ШСП)?</a:t>
            </a:r>
            <a:endParaRPr sz="2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Это команда единомышленников (взрослых и детей), которая помогает разрешить возникшие в школе конфликты или противоречия через восстановительные программы, а также распространяет в школе восстановительную культуру.</a:t>
            </a:r>
            <a:r>
              <a:rPr lang="ru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Что такое школьная медиация?</a:t>
            </a:r>
            <a:endParaRPr sz="2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Это урегулирование конфликта между двумя сторонами с участием медиатора, нейтрального посредника, заинтересованного лишь в том, чтобы стороны сами разрешили конфликт максимально выгодно для обеих сторон.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0"/>
            <a:ext cx="8520600" cy="45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Кто такой медиатор-ровесник?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Это ученик, прошедший подготовку по разрешению конфликта между другими учениками посредством медиации. Медиатор никого не защищает и не обвиняет, он занимает нейтральную позицию, помогает сторонам лучше понять друг друга и договориться.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Что такое программа примирения?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Это переговоры между участниками конфликта с участием медиатора, проводимые по определенной технологии.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Какие принципы лежат в основе медиации?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Добровольность, информированность сторон, нейтральность медиатора, равноправие сторон, конфиденциальность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s05.infourok.ru/uploads/ex/0ad1/00099438-9d783619/img4.jpg"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450" y="0"/>
            <a:ext cx="72983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0"/>
            <a:ext cx="8520600" cy="45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2009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Технология проведения примирительной встречи: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●"/>
            </a:pPr>
            <a:r>
              <a:rPr lang="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Служба примирения получает информацию о конфликте от педагогов, учеников, родителей, администрации школы;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●"/>
            </a:pPr>
            <a:r>
              <a:rPr lang="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Служба примирения принимает решение о возможности примирительной встречи в каждом случае самостоятельно;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●"/>
            </a:pPr>
            <a:r>
              <a:rPr lang="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Примирительная программа начинается в случае согласия сторон;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●"/>
            </a:pPr>
            <a:r>
              <a:rPr lang="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Технология примирительной встречи предусматривает проведение индивидуальных встреч с участниками конфликта и последующей общей встречей сторон;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●"/>
            </a:pPr>
            <a:r>
              <a:rPr lang="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Результаты программы фиксируются в примирительном договоре, который добровольно подписывают  конфликтующие стороны;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2286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SzPts val="2000"/>
              <a:buFont typeface="Noto Sans Symbols"/>
              <a:buChar char="●"/>
            </a:pPr>
            <a:r>
              <a:rPr lang="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Служба примирения контролирует выполнение договора, но не несет ответственности  за их выполнение.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28975"/>
            <a:ext cx="1729950" cy="15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429225" y="393700"/>
            <a:ext cx="8584500" cy="4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Почта доверия</a:t>
            </a:r>
            <a:endParaRPr b="1" sz="4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(для сообщения о межличностных конфликтах)</a:t>
            </a:r>
            <a:endParaRPr sz="26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●"/>
            </a:pPr>
            <a:r>
              <a:rPr lang="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У вас возникла конфликтная ситуация?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●"/>
            </a:pPr>
            <a:r>
              <a:rPr lang="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Напряженность в отношениях с кем-либо?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●"/>
            </a:pPr>
            <a:r>
              <a:rPr lang="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Вы не знаете, как поступить?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Служба примирения готова вам помочь!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Обращаться  с заявками можно к руководителю службы примирения </a:t>
            </a:r>
            <a:r>
              <a:rPr lang="ru" sz="2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Горбуновой Ирине Петровне в кабинет 311</a:t>
            </a:r>
            <a:r>
              <a:rPr lang="ru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или оставить ее в </a:t>
            </a:r>
            <a:r>
              <a:rPr lang="ru" sz="2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ящике ШСП, который находится в кабинете социального педагога на подоконнике.</a:t>
            </a:r>
            <a:endParaRPr sz="22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200"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475" y="207088"/>
            <a:ext cx="6881674" cy="472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